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</p:sldIdLst>
  <p:sldSz cx="12192000" cy="6858000"/>
  <p:notesSz cx="6858000" cy="9144000"/>
  <p:embeddedFontLst>
    <p:embeddedFont>
      <p:font typeface="Garamond" panose="02020404030301010803" pitchFamily="18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1" d="100"/>
          <a:sy n="61" d="100"/>
        </p:scale>
        <p:origin x="53" y="30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lang="fr-FR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re et texte vertical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lang="fr-FR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Titre vertical et texte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lang="fr-FR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lang="fr-FR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Titre de section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lang="fr-FR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lang="fr-FR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lang="fr-FR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lang="fr-FR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lang="fr-FR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u avec légend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254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508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lang="fr-FR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Image avec légend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lang="fr-FR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lang="fr-FR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Shape 100"/>
          <p:cNvPicPr preferRelativeResize="0"/>
          <p:nvPr/>
        </p:nvPicPr>
        <p:blipFill rotWithShape="1">
          <a:blip r:embed="rId3">
            <a:alphaModFix/>
          </a:blip>
          <a:srcRect l="7227"/>
          <a:stretch/>
        </p:blipFill>
        <p:spPr>
          <a:xfrm>
            <a:off x="266175" y="2014450"/>
            <a:ext cx="9371400" cy="36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Shape 101"/>
          <p:cNvSpPr/>
          <p:nvPr/>
        </p:nvSpPr>
        <p:spPr>
          <a:xfrm>
            <a:off x="7460971" y="954284"/>
            <a:ext cx="3061253" cy="275632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FR" sz="35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Remercie tous ses partenaires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20"/>
    </mc:Choice>
    <mc:Fallback>
      <p:transition spd="slow" advTm="1172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/>
        </p:nvSpPr>
        <p:spPr>
          <a:xfrm>
            <a:off x="3200399" y="349965"/>
            <a:ext cx="6003300" cy="6162300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50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92" name="Shape 192"/>
          <p:cNvSpPr txBox="1"/>
          <p:nvPr/>
        </p:nvSpPr>
        <p:spPr>
          <a:xfrm>
            <a:off x="6483814" y="760465"/>
            <a:ext cx="1850100" cy="861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500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Merci</a:t>
            </a:r>
          </a:p>
        </p:txBody>
      </p:sp>
      <p:pic>
        <p:nvPicPr>
          <p:cNvPr id="193" name="Shape 1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3379" y="2541729"/>
            <a:ext cx="5779800" cy="2830500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"/>
            <a:headEnd type="none" w="med" len="med"/>
            <a:tailEnd type="none" w="med" len="med"/>
          </a:ln>
          <a:effectLst>
            <a:outerShdw blurRad="65000" dist="50800" dir="12900000" kx="195054" ky="195054" algn="tl" rotWithShape="0">
              <a:srgbClr val="000000">
                <a:alpha val="29800"/>
              </a:srgbClr>
            </a:outerShdw>
          </a:effectLst>
        </p:spPr>
      </p:pic>
      <p:cxnSp>
        <p:nvCxnSpPr>
          <p:cNvPr id="194" name="Shape 194"/>
          <p:cNvCxnSpPr/>
          <p:nvPr/>
        </p:nvCxnSpPr>
        <p:spPr>
          <a:xfrm rot="10800000">
            <a:off x="7266276" y="-18275"/>
            <a:ext cx="3900" cy="943800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solid"/>
            <a:miter lim="8000"/>
            <a:headEnd type="none" w="med" len="med"/>
            <a:tailEnd type="none" w="med" len="med"/>
          </a:ln>
        </p:spPr>
      </p:cxnSp>
      <p:cxnSp>
        <p:nvCxnSpPr>
          <p:cNvPr id="195" name="Shape 195"/>
          <p:cNvCxnSpPr/>
          <p:nvPr/>
        </p:nvCxnSpPr>
        <p:spPr>
          <a:xfrm rot="10800000" flipH="1">
            <a:off x="8680174" y="1017"/>
            <a:ext cx="13200" cy="2461200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solid"/>
            <a:miter lim="8000"/>
            <a:headEnd type="none" w="med" len="med"/>
            <a:tailEnd type="none" w="med" len="med"/>
          </a:ln>
        </p:spPr>
      </p:cxnSp>
      <p:pic>
        <p:nvPicPr>
          <p:cNvPr id="196" name="Shape 196" descr="LogoTrichotherapy_GrisRouge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74800" y="152400"/>
            <a:ext cx="2159501" cy="6553196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Shape 197"/>
          <p:cNvSpPr txBox="1"/>
          <p:nvPr/>
        </p:nvSpPr>
        <p:spPr>
          <a:xfrm>
            <a:off x="6003375" y="2541725"/>
            <a:ext cx="5779800" cy="2830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3000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lvl="0" algn="ctr" rtl="0">
              <a:spcBef>
                <a:spcPts val="0"/>
              </a:spcBef>
              <a:buNone/>
            </a:pPr>
            <a:endParaRPr sz="3000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lvl="0" algn="ctr">
              <a:spcBef>
                <a:spcPts val="0"/>
              </a:spcBef>
              <a:buNone/>
            </a:pPr>
            <a:r>
              <a:rPr lang="fr-FR" sz="30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Pour son atelier bien-être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99"/>
    </mc:Choice>
    <mc:Fallback>
      <p:transition spd="slow" advTm="4899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/>
        </p:nvSpPr>
        <p:spPr>
          <a:xfrm>
            <a:off x="3200399" y="349965"/>
            <a:ext cx="6003300" cy="6162300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50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03" name="Shape 203"/>
          <p:cNvSpPr txBox="1"/>
          <p:nvPr/>
        </p:nvSpPr>
        <p:spPr>
          <a:xfrm>
            <a:off x="6483814" y="760465"/>
            <a:ext cx="1850100" cy="861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500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Merci</a:t>
            </a:r>
          </a:p>
        </p:txBody>
      </p:sp>
      <p:pic>
        <p:nvPicPr>
          <p:cNvPr id="204" name="Shape 2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3379" y="2541729"/>
            <a:ext cx="5779800" cy="2830500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"/>
            <a:headEnd type="none" w="med" len="med"/>
            <a:tailEnd type="none" w="med" len="med"/>
          </a:ln>
          <a:effectLst>
            <a:outerShdw blurRad="65000" dist="50800" dir="12900000" kx="195054" ky="195054" algn="tl" rotWithShape="0">
              <a:srgbClr val="000000">
                <a:alpha val="29800"/>
              </a:srgbClr>
            </a:outerShdw>
          </a:effectLst>
        </p:spPr>
      </p:pic>
      <p:cxnSp>
        <p:nvCxnSpPr>
          <p:cNvPr id="205" name="Shape 205"/>
          <p:cNvCxnSpPr/>
          <p:nvPr/>
        </p:nvCxnSpPr>
        <p:spPr>
          <a:xfrm rot="10800000">
            <a:off x="7266276" y="-18275"/>
            <a:ext cx="3900" cy="943800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solid"/>
            <a:miter lim="8000"/>
            <a:headEnd type="none" w="med" len="med"/>
            <a:tailEnd type="none" w="med" len="med"/>
          </a:ln>
        </p:spPr>
      </p:cxnSp>
      <p:cxnSp>
        <p:nvCxnSpPr>
          <p:cNvPr id="206" name="Shape 206"/>
          <p:cNvCxnSpPr/>
          <p:nvPr/>
        </p:nvCxnSpPr>
        <p:spPr>
          <a:xfrm rot="10800000" flipH="1">
            <a:off x="8680174" y="1017"/>
            <a:ext cx="13200" cy="2461200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solid"/>
            <a:miter lim="8000"/>
            <a:headEnd type="none" w="med" len="med"/>
            <a:tailEnd type="none" w="med" len="med"/>
          </a:ln>
        </p:spPr>
      </p:cxnSp>
      <p:sp>
        <p:nvSpPr>
          <p:cNvPr id="207" name="Shape 207"/>
          <p:cNvSpPr txBox="1"/>
          <p:nvPr/>
        </p:nvSpPr>
        <p:spPr>
          <a:xfrm>
            <a:off x="6034025" y="2547975"/>
            <a:ext cx="5749200" cy="2830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3000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lvl="0" algn="ctr" rtl="0">
              <a:spcBef>
                <a:spcPts val="0"/>
              </a:spcBef>
              <a:buNone/>
            </a:pPr>
            <a:endParaRPr sz="3000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lvl="0" algn="ctr">
              <a:spcBef>
                <a:spcPts val="0"/>
              </a:spcBef>
              <a:buNone/>
            </a:pPr>
            <a:r>
              <a:rPr lang="fr-FR" sz="30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Pour sa dégustation de vins</a:t>
            </a:r>
          </a:p>
        </p:txBody>
      </p:sp>
      <p:pic>
        <p:nvPicPr>
          <p:cNvPr id="208" name="Shape 208" descr="LogoINTER-CAVES-Pt St Martin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7625" y="1622375"/>
            <a:ext cx="4172949" cy="4020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45"/>
    </mc:Choice>
    <mc:Fallback>
      <p:transition spd="slow" advTm="494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/>
        </p:nvSpPr>
        <p:spPr>
          <a:xfrm>
            <a:off x="3200399" y="349965"/>
            <a:ext cx="6003300" cy="6162300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50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14" name="Shape 214"/>
          <p:cNvSpPr txBox="1"/>
          <p:nvPr/>
        </p:nvSpPr>
        <p:spPr>
          <a:xfrm>
            <a:off x="6483814" y="760465"/>
            <a:ext cx="1850100" cy="861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500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Merci</a:t>
            </a:r>
          </a:p>
        </p:txBody>
      </p:sp>
      <p:pic>
        <p:nvPicPr>
          <p:cNvPr id="215" name="Shape 2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3379" y="2541729"/>
            <a:ext cx="5779800" cy="2830500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"/>
            <a:headEnd type="none" w="med" len="med"/>
            <a:tailEnd type="none" w="med" len="med"/>
          </a:ln>
          <a:effectLst>
            <a:outerShdw blurRad="65000" dist="50800" dir="12900000" kx="195054" ky="195054" algn="tl" rotWithShape="0">
              <a:srgbClr val="000000">
                <a:alpha val="29800"/>
              </a:srgbClr>
            </a:outerShdw>
          </a:effectLst>
        </p:spPr>
      </p:pic>
      <p:cxnSp>
        <p:nvCxnSpPr>
          <p:cNvPr id="216" name="Shape 216"/>
          <p:cNvCxnSpPr/>
          <p:nvPr/>
        </p:nvCxnSpPr>
        <p:spPr>
          <a:xfrm rot="10800000">
            <a:off x="7266276" y="-18275"/>
            <a:ext cx="3900" cy="943800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solid"/>
            <a:miter lim="8000"/>
            <a:headEnd type="none" w="med" len="med"/>
            <a:tailEnd type="none" w="med" len="med"/>
          </a:ln>
        </p:spPr>
      </p:cxnSp>
      <p:cxnSp>
        <p:nvCxnSpPr>
          <p:cNvPr id="217" name="Shape 217"/>
          <p:cNvCxnSpPr/>
          <p:nvPr/>
        </p:nvCxnSpPr>
        <p:spPr>
          <a:xfrm rot="10800000" flipH="1">
            <a:off x="8680174" y="1017"/>
            <a:ext cx="13200" cy="2461200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solid"/>
            <a:miter lim="8000"/>
            <a:headEnd type="none" w="med" len="med"/>
            <a:tailEnd type="none" w="med" len="med"/>
          </a:ln>
        </p:spPr>
      </p:cxnSp>
      <p:sp>
        <p:nvSpPr>
          <p:cNvPr id="218" name="Shape 218"/>
          <p:cNvSpPr txBox="1"/>
          <p:nvPr/>
        </p:nvSpPr>
        <p:spPr>
          <a:xfrm>
            <a:off x="6021350" y="2522625"/>
            <a:ext cx="5779800" cy="2830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fr-FR" sz="3000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Aux 7 hôtesses : </a:t>
            </a:r>
          </a:p>
          <a:p>
            <a:pPr lvl="0" algn="ctr" rtl="0">
              <a:spcBef>
                <a:spcPts val="0"/>
              </a:spcBef>
              <a:buNone/>
            </a:pPr>
            <a:endParaRPr sz="3000" dirty="0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lvl="0" algn="ctr">
              <a:spcBef>
                <a:spcPts val="0"/>
              </a:spcBef>
              <a:buNone/>
            </a:pPr>
            <a:r>
              <a:rPr lang="fr-FR" sz="3000" dirty="0" err="1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Loïse</a:t>
            </a:r>
            <a:r>
              <a:rPr lang="fr-FR" sz="3000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, Mathilde, </a:t>
            </a:r>
            <a:r>
              <a:rPr lang="fr-FR" sz="3000" dirty="0" err="1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Tiotis</a:t>
            </a:r>
            <a:r>
              <a:rPr lang="fr-FR" sz="3000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, Noémie, Charlène, Cassie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7"/>
    </mc:Choice>
    <mc:Fallback>
      <p:transition spd="slow" advTm="83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Shape 223" descr="social-01_50054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0850" y="1381750"/>
            <a:ext cx="862000" cy="8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Shape 224"/>
          <p:cNvSpPr txBox="1"/>
          <p:nvPr/>
        </p:nvSpPr>
        <p:spPr>
          <a:xfrm>
            <a:off x="1812850" y="1609950"/>
            <a:ext cx="2180400" cy="40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-FR" sz="3000">
                <a:latin typeface="Garamond"/>
                <a:ea typeface="Garamond"/>
                <a:cs typeface="Garamond"/>
                <a:sym typeface="Garamond"/>
              </a:rPr>
              <a:t>@Laëtistyle</a:t>
            </a:r>
          </a:p>
        </p:txBody>
      </p:sp>
      <p:pic>
        <p:nvPicPr>
          <p:cNvPr id="225" name="Shape 225" descr="logo-twitte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0850" y="3067000"/>
            <a:ext cx="862000" cy="698639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Shape 226"/>
          <p:cNvSpPr txBox="1"/>
          <p:nvPr/>
        </p:nvSpPr>
        <p:spPr>
          <a:xfrm>
            <a:off x="1812850" y="3213525"/>
            <a:ext cx="2725500" cy="40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-FR" sz="3000">
                <a:latin typeface="Garamond"/>
                <a:ea typeface="Garamond"/>
                <a:cs typeface="Garamond"/>
                <a:sym typeface="Garamond"/>
              </a:rPr>
              <a:t>@LaetiStyle44</a:t>
            </a:r>
          </a:p>
        </p:txBody>
      </p:sp>
      <p:pic>
        <p:nvPicPr>
          <p:cNvPr id="227" name="Shape 227" descr="linkedin-logo-copy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0850" y="4261150"/>
            <a:ext cx="862000" cy="8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Shape 228"/>
          <p:cNvSpPr txBox="1"/>
          <p:nvPr/>
        </p:nvSpPr>
        <p:spPr>
          <a:xfrm>
            <a:off x="1812850" y="4588900"/>
            <a:ext cx="2826900" cy="50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-FR" sz="3000">
                <a:latin typeface="Garamond"/>
                <a:ea typeface="Garamond"/>
                <a:cs typeface="Garamond"/>
                <a:sym typeface="Garamond"/>
              </a:rPr>
              <a:t>Laëtitia Dorio</a:t>
            </a:r>
          </a:p>
        </p:txBody>
      </p:sp>
      <p:pic>
        <p:nvPicPr>
          <p:cNvPr id="229" name="Shape 229" descr="allpixm--google-plus-logo-png-13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42600" y="1381750"/>
            <a:ext cx="862000" cy="8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Shape 230"/>
          <p:cNvSpPr txBox="1"/>
          <p:nvPr/>
        </p:nvSpPr>
        <p:spPr>
          <a:xfrm>
            <a:off x="7504600" y="1594800"/>
            <a:ext cx="2915700" cy="43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-FR" sz="3000">
                <a:latin typeface="Garamond"/>
                <a:ea typeface="Garamond"/>
                <a:cs typeface="Garamond"/>
                <a:sym typeface="Garamond"/>
              </a:rPr>
              <a:t>Laetitia DORIO</a:t>
            </a:r>
          </a:p>
        </p:txBody>
      </p:sp>
      <p:pic>
        <p:nvPicPr>
          <p:cNvPr id="231" name="Shape 231" descr="Pinterest-logo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56225" y="4274775"/>
            <a:ext cx="834749" cy="834749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Shape 232"/>
          <p:cNvSpPr txBox="1"/>
          <p:nvPr/>
        </p:nvSpPr>
        <p:spPr>
          <a:xfrm>
            <a:off x="7504600" y="4550800"/>
            <a:ext cx="4576200" cy="58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-FR" sz="3000">
                <a:latin typeface="Garamond"/>
                <a:ea typeface="Garamond"/>
                <a:cs typeface="Garamond"/>
                <a:sym typeface="Garamond"/>
              </a:rPr>
              <a:t>Laëtistyle L’image de Soi</a:t>
            </a:r>
          </a:p>
        </p:txBody>
      </p:sp>
      <p:pic>
        <p:nvPicPr>
          <p:cNvPr id="233" name="Shape 233" descr="thumbnail_Macaron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42605" y="2828625"/>
            <a:ext cx="862001" cy="86127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Shape 234"/>
          <p:cNvSpPr txBox="1"/>
          <p:nvPr/>
        </p:nvSpPr>
        <p:spPr>
          <a:xfrm>
            <a:off x="7504600" y="2941400"/>
            <a:ext cx="3815700" cy="69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-FR" sz="3000">
                <a:latin typeface="Garamond"/>
                <a:ea typeface="Garamond"/>
                <a:cs typeface="Garamond"/>
                <a:sym typeface="Garamond"/>
              </a:rPr>
              <a:t>www.laetistyle.fr</a:t>
            </a:r>
          </a:p>
        </p:txBody>
      </p:sp>
      <p:sp>
        <p:nvSpPr>
          <p:cNvPr id="235" name="Shape 235"/>
          <p:cNvSpPr txBox="1"/>
          <p:nvPr/>
        </p:nvSpPr>
        <p:spPr>
          <a:xfrm>
            <a:off x="0" y="240850"/>
            <a:ext cx="12192000" cy="1140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fr-FR" sz="3600" b="1">
                <a:solidFill>
                  <a:srgbClr val="C00000"/>
                </a:solidFill>
                <a:latin typeface="Garamond"/>
                <a:ea typeface="Garamond"/>
                <a:cs typeface="Garamond"/>
                <a:sym typeface="Garamond"/>
              </a:rPr>
              <a:t>Retrouvez-moi sur 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2"/>
    </mc:Choice>
    <mc:Fallback>
      <p:transition spd="slow" advTm="208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aëtistyle by Arrêt sur image 2eme">
            <a:hlinkClick r:id="" action="ppaction://media"/>
            <a:extLst>
              <a:ext uri="{FF2B5EF4-FFF2-40B4-BE49-F238E27FC236}">
                <a16:creationId xmlns:a16="http://schemas.microsoft.com/office/drawing/2014/main" id="{FD244D39-C1BD-4E55-9603-911C5F0A5B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5815" y="104601"/>
            <a:ext cx="11845229" cy="666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401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10"/>
    </mc:Choice>
    <mc:Fallback>
      <p:transition spd="slow" advTm="5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934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56"/>
    </mc:Choice>
    <mc:Fallback>
      <p:transition spd="slow" advTm="755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Shape 1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3379" y="2541729"/>
            <a:ext cx="5779913" cy="2830529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"/>
            <a:headEnd type="none" w="med" len="med"/>
            <a:tailEnd type="none" w="med" len="med"/>
          </a:ln>
          <a:effectLst>
            <a:outerShdw blurRad="65000" dist="50800" dir="12900000" kx="195000" ky="195000" algn="tl" rotWithShape="0">
              <a:srgbClr val="000000">
                <a:alpha val="29803"/>
              </a:srgbClr>
            </a:outerShdw>
          </a:effectLst>
        </p:spPr>
      </p:pic>
      <p:sp>
        <p:nvSpPr>
          <p:cNvPr id="107" name="Shape 107"/>
          <p:cNvSpPr txBox="1"/>
          <p:nvPr/>
        </p:nvSpPr>
        <p:spPr>
          <a:xfrm>
            <a:off x="6483814" y="760465"/>
            <a:ext cx="1850110" cy="86177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5000" i="0" u="none" strike="noStrike" cap="none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Merci</a:t>
            </a:r>
          </a:p>
        </p:txBody>
      </p:sp>
      <p:sp>
        <p:nvSpPr>
          <p:cNvPr id="108" name="Shape 108"/>
          <p:cNvSpPr txBox="1"/>
          <p:nvPr/>
        </p:nvSpPr>
        <p:spPr>
          <a:xfrm>
            <a:off x="6003375" y="2541731"/>
            <a:ext cx="5779800" cy="2830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3000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3000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FR" sz="30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Pour ce somptueux lieu</a:t>
            </a:r>
          </a:p>
        </p:txBody>
      </p:sp>
      <p:cxnSp>
        <p:nvCxnSpPr>
          <p:cNvPr id="109" name="Shape 109"/>
          <p:cNvCxnSpPr/>
          <p:nvPr/>
        </p:nvCxnSpPr>
        <p:spPr>
          <a:xfrm rot="10800000">
            <a:off x="8674174" y="1017"/>
            <a:ext cx="6000" cy="2461200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solid"/>
            <a:miter lim="8000"/>
            <a:headEnd type="none" w="med" len="med"/>
            <a:tailEnd type="none" w="med" len="med"/>
          </a:ln>
        </p:spPr>
      </p:cxnSp>
      <p:cxnSp>
        <p:nvCxnSpPr>
          <p:cNvPr id="110" name="Shape 110"/>
          <p:cNvCxnSpPr/>
          <p:nvPr/>
        </p:nvCxnSpPr>
        <p:spPr>
          <a:xfrm rot="10800000">
            <a:off x="7266276" y="-18275"/>
            <a:ext cx="3900" cy="943800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solid"/>
            <a:miter lim="8000"/>
            <a:headEnd type="none" w="med" len="med"/>
            <a:tailEnd type="none" w="med" len="med"/>
          </a:ln>
        </p:spPr>
      </p:cxnSp>
      <p:pic>
        <p:nvPicPr>
          <p:cNvPr id="111" name="Shape 111" descr="logo_fond_blanc-01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850" y="1622250"/>
            <a:ext cx="4845601" cy="4049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55"/>
    </mc:Choice>
    <mc:Fallback>
      <p:transition spd="slow" advTm="505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/>
          <p:nvPr/>
        </p:nvSpPr>
        <p:spPr>
          <a:xfrm>
            <a:off x="6483814" y="760465"/>
            <a:ext cx="1850100" cy="861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500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Merci</a:t>
            </a:r>
          </a:p>
        </p:txBody>
      </p:sp>
      <p:pic>
        <p:nvPicPr>
          <p:cNvPr id="117" name="Shape 1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3379" y="2541729"/>
            <a:ext cx="5779913" cy="2830529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"/>
            <a:headEnd type="none" w="med" len="med"/>
            <a:tailEnd type="none" w="med" len="med"/>
          </a:ln>
          <a:effectLst>
            <a:outerShdw blurRad="65000" dist="50800" dir="12900000" kx="195000" ky="195000" algn="tl" rotWithShape="0">
              <a:srgbClr val="000000">
                <a:alpha val="29803"/>
              </a:srgbClr>
            </a:outerShdw>
          </a:effectLst>
        </p:spPr>
      </p:pic>
      <p:cxnSp>
        <p:nvCxnSpPr>
          <p:cNvPr id="118" name="Shape 118"/>
          <p:cNvCxnSpPr/>
          <p:nvPr/>
        </p:nvCxnSpPr>
        <p:spPr>
          <a:xfrm rot="10800000">
            <a:off x="8645374" y="-18183"/>
            <a:ext cx="34800" cy="2480400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solid"/>
            <a:miter lim="8000"/>
            <a:headEnd type="none" w="med" len="med"/>
            <a:tailEnd type="none" w="med" len="med"/>
          </a:ln>
        </p:spPr>
      </p:cxnSp>
      <p:cxnSp>
        <p:nvCxnSpPr>
          <p:cNvPr id="119" name="Shape 119"/>
          <p:cNvCxnSpPr/>
          <p:nvPr/>
        </p:nvCxnSpPr>
        <p:spPr>
          <a:xfrm rot="10800000">
            <a:off x="7266276" y="-18275"/>
            <a:ext cx="3900" cy="943800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solid"/>
            <a:miter lim="8000"/>
            <a:headEnd type="none" w="med" len="med"/>
            <a:tailEnd type="none" w="med" len="med"/>
          </a:ln>
        </p:spPr>
      </p:cxnSp>
      <p:sp>
        <p:nvSpPr>
          <p:cNvPr id="120" name="Shape 120"/>
          <p:cNvSpPr txBox="1"/>
          <p:nvPr/>
        </p:nvSpPr>
        <p:spPr>
          <a:xfrm>
            <a:off x="6003125" y="2541725"/>
            <a:ext cx="5779800" cy="2830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3000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3000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FR" sz="30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Pour son soutien dans l’organisation  </a:t>
            </a:r>
          </a:p>
        </p:txBody>
      </p:sp>
      <p:pic>
        <p:nvPicPr>
          <p:cNvPr id="121" name="Shape 121" descr="IdentiteVisuelleP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5900" y="1785201"/>
            <a:ext cx="4415350" cy="3824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34"/>
    </mc:Choice>
    <mc:Fallback>
      <p:transition spd="slow" advTm="473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/>
        </p:nvSpPr>
        <p:spPr>
          <a:xfrm>
            <a:off x="3200399" y="349965"/>
            <a:ext cx="6003235" cy="6162261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50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27" name="Shape 127"/>
          <p:cNvSpPr txBox="1"/>
          <p:nvPr/>
        </p:nvSpPr>
        <p:spPr>
          <a:xfrm>
            <a:off x="6483814" y="760465"/>
            <a:ext cx="1850110" cy="86177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500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Merci</a:t>
            </a:r>
          </a:p>
        </p:txBody>
      </p:sp>
      <p:pic>
        <p:nvPicPr>
          <p:cNvPr id="128" name="Shape 1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3379" y="2541729"/>
            <a:ext cx="5779913" cy="2830529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"/>
            <a:headEnd type="none" w="med" len="med"/>
            <a:tailEnd type="none" w="med" len="med"/>
          </a:ln>
          <a:effectLst>
            <a:outerShdw blurRad="65000" dist="50800" dir="12900000" kx="195000" ky="195000" algn="tl" rotWithShape="0">
              <a:srgbClr val="000000">
                <a:alpha val="29803"/>
              </a:srgbClr>
            </a:outerShdw>
          </a:effectLst>
        </p:spPr>
      </p:pic>
      <p:cxnSp>
        <p:nvCxnSpPr>
          <p:cNvPr id="129" name="Shape 129"/>
          <p:cNvCxnSpPr/>
          <p:nvPr/>
        </p:nvCxnSpPr>
        <p:spPr>
          <a:xfrm rot="10800000" flipH="1">
            <a:off x="8680174" y="1017"/>
            <a:ext cx="13200" cy="2461200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solid"/>
            <a:miter lim="8000"/>
            <a:headEnd type="none" w="med" len="med"/>
            <a:tailEnd type="none" w="med" len="med"/>
          </a:ln>
        </p:spPr>
      </p:cxnSp>
      <p:sp>
        <p:nvSpPr>
          <p:cNvPr id="130" name="Shape 130"/>
          <p:cNvSpPr txBox="1"/>
          <p:nvPr/>
        </p:nvSpPr>
        <p:spPr>
          <a:xfrm>
            <a:off x="6003375" y="2541729"/>
            <a:ext cx="5779800" cy="2830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3000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3000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FR" sz="30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D’immortaliser cette soirée</a:t>
            </a:r>
          </a:p>
        </p:txBody>
      </p:sp>
      <p:cxnSp>
        <p:nvCxnSpPr>
          <p:cNvPr id="131" name="Shape 131"/>
          <p:cNvCxnSpPr/>
          <p:nvPr/>
        </p:nvCxnSpPr>
        <p:spPr>
          <a:xfrm rot="10800000">
            <a:off x="7266276" y="-18275"/>
            <a:ext cx="3900" cy="943800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solid"/>
            <a:miter lim="8000"/>
            <a:headEnd type="none" w="med" len="med"/>
            <a:tailEnd type="none" w="med" len="med"/>
          </a:ln>
        </p:spPr>
      </p:cxnSp>
      <p:pic>
        <p:nvPicPr>
          <p:cNvPr id="132" name="Shape 132" descr="png_geraldineoberland.png"/>
          <p:cNvPicPr preferRelativeResize="0"/>
          <p:nvPr/>
        </p:nvPicPr>
        <p:blipFill rotWithShape="1">
          <a:blip r:embed="rId4">
            <a:alphaModFix/>
          </a:blip>
          <a:srcRect l="21458" t="16877" r="27583" b="34358"/>
          <a:stretch/>
        </p:blipFill>
        <p:spPr>
          <a:xfrm>
            <a:off x="239425" y="2386025"/>
            <a:ext cx="5135777" cy="2457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47"/>
    </mc:Choice>
    <mc:Fallback>
      <p:transition spd="slow" advTm="784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3200399" y="349965"/>
            <a:ext cx="6003235" cy="6162261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50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38" name="Shape 138"/>
          <p:cNvSpPr txBox="1"/>
          <p:nvPr/>
        </p:nvSpPr>
        <p:spPr>
          <a:xfrm>
            <a:off x="6483814" y="760465"/>
            <a:ext cx="1850110" cy="86177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500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Merci</a:t>
            </a:r>
          </a:p>
        </p:txBody>
      </p:sp>
      <p:pic>
        <p:nvPicPr>
          <p:cNvPr id="139" name="Shape 1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3379" y="2541729"/>
            <a:ext cx="5779913" cy="2830529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"/>
            <a:headEnd type="none" w="med" len="med"/>
            <a:tailEnd type="none" w="med" len="med"/>
          </a:ln>
          <a:effectLst>
            <a:outerShdw blurRad="65000" dist="50800" dir="12900000" kx="195000" ky="195000" algn="tl" rotWithShape="0">
              <a:srgbClr val="000000">
                <a:alpha val="29803"/>
              </a:srgbClr>
            </a:outerShdw>
          </a:effectLst>
        </p:spPr>
      </p:pic>
      <p:cxnSp>
        <p:nvCxnSpPr>
          <p:cNvPr id="140" name="Shape 140"/>
          <p:cNvCxnSpPr/>
          <p:nvPr/>
        </p:nvCxnSpPr>
        <p:spPr>
          <a:xfrm rot="10800000" flipH="1">
            <a:off x="8680174" y="1017"/>
            <a:ext cx="32400" cy="2461200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solid"/>
            <a:miter lim="8000"/>
            <a:headEnd type="none" w="med" len="med"/>
            <a:tailEnd type="none" w="med" len="med"/>
          </a:ln>
        </p:spPr>
      </p:cxnSp>
      <p:sp>
        <p:nvSpPr>
          <p:cNvPr id="141" name="Shape 141"/>
          <p:cNvSpPr txBox="1"/>
          <p:nvPr/>
        </p:nvSpPr>
        <p:spPr>
          <a:xfrm>
            <a:off x="6003225" y="2541730"/>
            <a:ext cx="5779800" cy="2830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3000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3000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FR" sz="30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Pour sa participation et sa présence </a:t>
            </a:r>
          </a:p>
        </p:txBody>
      </p:sp>
      <p:sp>
        <p:nvSpPr>
          <p:cNvPr id="142" name="Shape 142"/>
          <p:cNvSpPr/>
          <p:nvPr/>
        </p:nvSpPr>
        <p:spPr>
          <a:xfrm>
            <a:off x="635489" y="1917290"/>
            <a:ext cx="4441322" cy="315896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43" name="Shape 143"/>
          <p:cNvCxnSpPr/>
          <p:nvPr/>
        </p:nvCxnSpPr>
        <p:spPr>
          <a:xfrm rot="10800000">
            <a:off x="7266276" y="-18275"/>
            <a:ext cx="3900" cy="943800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solid"/>
            <a:miter lim="8000"/>
            <a:headEnd type="none" w="med" len="med"/>
            <a:tailEnd type="none" w="med" len="med"/>
          </a:ln>
        </p:spPr>
      </p:cxnSp>
      <p:pic>
        <p:nvPicPr>
          <p:cNvPr id="144" name="Shape 144" descr="Capture d’écran 2017-07-12 à 10.44.3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300" y="1737578"/>
            <a:ext cx="5136150" cy="3239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01"/>
    </mc:Choice>
    <mc:Fallback>
      <p:transition spd="slow" advTm="510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/>
        </p:nvSpPr>
        <p:spPr>
          <a:xfrm>
            <a:off x="3200399" y="349965"/>
            <a:ext cx="6003235" cy="6162261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50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50" name="Shape 150"/>
          <p:cNvSpPr txBox="1"/>
          <p:nvPr/>
        </p:nvSpPr>
        <p:spPr>
          <a:xfrm>
            <a:off x="6483814" y="760465"/>
            <a:ext cx="1850110" cy="86177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500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Merci</a:t>
            </a:r>
          </a:p>
        </p:txBody>
      </p:sp>
      <p:pic>
        <p:nvPicPr>
          <p:cNvPr id="151" name="Shape 1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3379" y="2541729"/>
            <a:ext cx="5779913" cy="2830529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"/>
            <a:headEnd type="none" w="med" len="med"/>
            <a:tailEnd type="none" w="med" len="med"/>
          </a:ln>
          <a:effectLst>
            <a:outerShdw blurRad="65000" dist="50800" dir="12900000" kx="195000" ky="195000" algn="tl" rotWithShape="0">
              <a:srgbClr val="000000">
                <a:alpha val="29803"/>
              </a:srgbClr>
            </a:outerShdw>
          </a:effectLst>
        </p:spPr>
      </p:pic>
      <p:cxnSp>
        <p:nvCxnSpPr>
          <p:cNvPr id="152" name="Shape 152"/>
          <p:cNvCxnSpPr/>
          <p:nvPr/>
        </p:nvCxnSpPr>
        <p:spPr>
          <a:xfrm rot="10800000">
            <a:off x="7266276" y="-18275"/>
            <a:ext cx="3900" cy="943800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solid"/>
            <a:miter lim="8000"/>
            <a:headEnd type="none" w="med" len="med"/>
            <a:tailEnd type="none" w="med" len="med"/>
          </a:ln>
        </p:spPr>
      </p:cxnSp>
      <p:cxnSp>
        <p:nvCxnSpPr>
          <p:cNvPr id="153" name="Shape 153"/>
          <p:cNvCxnSpPr/>
          <p:nvPr/>
        </p:nvCxnSpPr>
        <p:spPr>
          <a:xfrm rot="10800000" flipH="1">
            <a:off x="8680174" y="1017"/>
            <a:ext cx="13200" cy="2461200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solid"/>
            <a:miter lim="8000"/>
            <a:headEnd type="none" w="med" len="med"/>
            <a:tailEnd type="none" w="med" len="med"/>
          </a:ln>
        </p:spPr>
      </p:cxnSp>
      <p:sp>
        <p:nvSpPr>
          <p:cNvPr id="154" name="Shape 154"/>
          <p:cNvSpPr txBox="1"/>
          <p:nvPr/>
        </p:nvSpPr>
        <p:spPr>
          <a:xfrm>
            <a:off x="6003375" y="2541721"/>
            <a:ext cx="5722500" cy="2830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3000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3000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FR" sz="30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Pour l’excellent référencement de Laëtistyle</a:t>
            </a:r>
          </a:p>
        </p:txBody>
      </p:sp>
      <p:pic>
        <p:nvPicPr>
          <p:cNvPr id="155" name="Shape 155" descr="Capture d’écran 2017-07-12 à 14.45.1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464" y="2644825"/>
            <a:ext cx="4687983" cy="246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82"/>
    </mc:Choice>
    <mc:Fallback>
      <p:transition spd="slow" advTm="548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/>
        </p:nvSpPr>
        <p:spPr>
          <a:xfrm>
            <a:off x="3200399" y="349965"/>
            <a:ext cx="6003300" cy="6162300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50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61" name="Shape 161"/>
          <p:cNvSpPr txBox="1"/>
          <p:nvPr/>
        </p:nvSpPr>
        <p:spPr>
          <a:xfrm>
            <a:off x="6483814" y="760465"/>
            <a:ext cx="1850100" cy="861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500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Merci</a:t>
            </a:r>
          </a:p>
        </p:txBody>
      </p:sp>
      <p:pic>
        <p:nvPicPr>
          <p:cNvPr id="162" name="Shape 1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3379" y="2541729"/>
            <a:ext cx="5779800" cy="2830500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"/>
            <a:headEnd type="none" w="med" len="med"/>
            <a:tailEnd type="none" w="med" len="med"/>
          </a:ln>
          <a:effectLst>
            <a:outerShdw blurRad="65000" dist="50800" dir="12900000" kx="195054" ky="195054" algn="tl" rotWithShape="0">
              <a:srgbClr val="000000">
                <a:alpha val="29800"/>
              </a:srgbClr>
            </a:outerShdw>
          </a:effectLst>
        </p:spPr>
      </p:pic>
      <p:cxnSp>
        <p:nvCxnSpPr>
          <p:cNvPr id="163" name="Shape 163"/>
          <p:cNvCxnSpPr/>
          <p:nvPr/>
        </p:nvCxnSpPr>
        <p:spPr>
          <a:xfrm rot="10800000">
            <a:off x="7266276" y="-18275"/>
            <a:ext cx="3900" cy="943800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solid"/>
            <a:miter lim="8000"/>
            <a:headEnd type="none" w="med" len="med"/>
            <a:tailEnd type="none" w="med" len="med"/>
          </a:ln>
        </p:spPr>
      </p:cxnSp>
      <p:cxnSp>
        <p:nvCxnSpPr>
          <p:cNvPr id="164" name="Shape 164"/>
          <p:cNvCxnSpPr/>
          <p:nvPr/>
        </p:nvCxnSpPr>
        <p:spPr>
          <a:xfrm rot="10800000" flipH="1">
            <a:off x="8680174" y="1017"/>
            <a:ext cx="13200" cy="2461200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solid"/>
            <a:miter lim="8000"/>
            <a:headEnd type="none" w="med" len="med"/>
            <a:tailEnd type="none" w="med" len="med"/>
          </a:ln>
        </p:spPr>
      </p:cxnSp>
      <p:pic>
        <p:nvPicPr>
          <p:cNvPr id="165" name="Shape 165" descr="logo Véronique Günther Chéreau + slogan fond blnc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6875" y="2125950"/>
            <a:ext cx="5130052" cy="310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Shape 166"/>
          <p:cNvSpPr txBox="1"/>
          <p:nvPr/>
        </p:nvSpPr>
        <p:spPr>
          <a:xfrm>
            <a:off x="6003225" y="2541725"/>
            <a:ext cx="5779800" cy="2830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3000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lvl="0" algn="ctr" rtl="0">
              <a:spcBef>
                <a:spcPts val="0"/>
              </a:spcBef>
              <a:buNone/>
            </a:pPr>
            <a:endParaRPr sz="3000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lvl="0" algn="ctr">
              <a:spcBef>
                <a:spcPts val="0"/>
              </a:spcBef>
              <a:buNone/>
            </a:pPr>
            <a:r>
              <a:rPr lang="fr-FR" sz="30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De nous faire partager sa passion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99"/>
    </mc:Choice>
    <mc:Fallback>
      <p:transition spd="slow" advTm="569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/>
          <p:nvPr/>
        </p:nvSpPr>
        <p:spPr>
          <a:xfrm>
            <a:off x="6483814" y="760465"/>
            <a:ext cx="1850100" cy="861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500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Merci</a:t>
            </a: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3379" y="2541729"/>
            <a:ext cx="5779800" cy="2830500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"/>
            <a:headEnd type="none" w="med" len="med"/>
            <a:tailEnd type="none" w="med" len="med"/>
          </a:ln>
          <a:effectLst>
            <a:outerShdw blurRad="65000" dist="50800" dir="12900000" kx="195054" ky="195054" algn="tl" rotWithShape="0">
              <a:srgbClr val="000000">
                <a:alpha val="29800"/>
              </a:srgbClr>
            </a:outerShdw>
          </a:effectLst>
        </p:spPr>
      </p:pic>
      <p:cxnSp>
        <p:nvCxnSpPr>
          <p:cNvPr id="173" name="Shape 173"/>
          <p:cNvCxnSpPr/>
          <p:nvPr/>
        </p:nvCxnSpPr>
        <p:spPr>
          <a:xfrm rot="10800000">
            <a:off x="7266276" y="-18275"/>
            <a:ext cx="3900" cy="943800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solid"/>
            <a:miter lim="8000"/>
            <a:headEnd type="none" w="med" len="med"/>
            <a:tailEnd type="none" w="med" len="med"/>
          </a:ln>
        </p:spPr>
      </p:cxnSp>
      <p:cxnSp>
        <p:nvCxnSpPr>
          <p:cNvPr id="174" name="Shape 174"/>
          <p:cNvCxnSpPr/>
          <p:nvPr/>
        </p:nvCxnSpPr>
        <p:spPr>
          <a:xfrm rot="10800000" flipH="1">
            <a:off x="8680174" y="1017"/>
            <a:ext cx="13200" cy="2461200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solid"/>
            <a:miter lim="8000"/>
            <a:headEnd type="none" w="med" len="med"/>
            <a:tailEnd type="none" w="med" len="med"/>
          </a:ln>
        </p:spPr>
      </p:cxnSp>
      <p:pic>
        <p:nvPicPr>
          <p:cNvPr id="175" name="Shape 175" descr="Prestacocktails logo vectoriel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650" y="2371225"/>
            <a:ext cx="4640425" cy="300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Shape 176"/>
          <p:cNvSpPr txBox="1"/>
          <p:nvPr/>
        </p:nvSpPr>
        <p:spPr>
          <a:xfrm>
            <a:off x="6003375" y="2541725"/>
            <a:ext cx="5779800" cy="2830500"/>
          </a:xfrm>
          <a:prstGeom prst="rect">
            <a:avLst/>
          </a:prstGeom>
          <a:noFill/>
          <a:ln w="9525" cap="flat" cmpd="sng">
            <a:solidFill>
              <a:srgbClr val="88888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3000">
              <a:solidFill>
                <a:srgbClr val="888888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lvl="0" algn="ctr" rtl="0">
              <a:spcBef>
                <a:spcPts val="0"/>
              </a:spcBef>
              <a:buNone/>
            </a:pPr>
            <a:endParaRPr sz="3000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lvl="0" algn="ctr">
              <a:spcBef>
                <a:spcPts val="0"/>
              </a:spcBef>
              <a:buNone/>
            </a:pPr>
            <a:r>
              <a:rPr lang="fr-FR" sz="30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Pour l’originalité de ses cocktails sans alcool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00"/>
    </mc:Choice>
    <mc:Fallback>
      <p:transition spd="slow" advTm="49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/>
          <p:nvPr/>
        </p:nvSpPr>
        <p:spPr>
          <a:xfrm>
            <a:off x="6483814" y="760465"/>
            <a:ext cx="1850100" cy="861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FR" sz="5000">
                <a:solidFill>
                  <a:srgbClr val="CC0000"/>
                </a:solidFill>
                <a:latin typeface="Garamond"/>
                <a:ea typeface="Garamond"/>
                <a:cs typeface="Garamond"/>
                <a:sym typeface="Garamond"/>
              </a:rPr>
              <a:t>Merci</a:t>
            </a:r>
          </a:p>
        </p:txBody>
      </p:sp>
      <p:pic>
        <p:nvPicPr>
          <p:cNvPr id="182" name="Shape 1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3379" y="2541729"/>
            <a:ext cx="5779800" cy="2830500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"/>
            <a:headEnd type="none" w="med" len="med"/>
            <a:tailEnd type="none" w="med" len="med"/>
          </a:ln>
          <a:effectLst>
            <a:outerShdw blurRad="65000" dist="50800" dir="12900000" kx="195054" ky="195054" algn="tl" rotWithShape="0">
              <a:srgbClr val="000000">
                <a:alpha val="29800"/>
              </a:srgbClr>
            </a:outerShdw>
          </a:effectLst>
        </p:spPr>
      </p:pic>
      <p:cxnSp>
        <p:nvCxnSpPr>
          <p:cNvPr id="183" name="Shape 183"/>
          <p:cNvCxnSpPr/>
          <p:nvPr/>
        </p:nvCxnSpPr>
        <p:spPr>
          <a:xfrm rot="10800000">
            <a:off x="7266276" y="-18275"/>
            <a:ext cx="3900" cy="943800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solid"/>
            <a:miter lim="8000"/>
            <a:headEnd type="none" w="med" len="med"/>
            <a:tailEnd type="none" w="med" len="med"/>
          </a:ln>
        </p:spPr>
      </p:cxnSp>
      <p:cxnSp>
        <p:nvCxnSpPr>
          <p:cNvPr id="184" name="Shape 184"/>
          <p:cNvCxnSpPr/>
          <p:nvPr/>
        </p:nvCxnSpPr>
        <p:spPr>
          <a:xfrm rot="10800000" flipH="1">
            <a:off x="8680174" y="1017"/>
            <a:ext cx="13200" cy="2461200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solid"/>
            <a:miter lim="8000"/>
            <a:headEnd type="none" w="med" len="med"/>
            <a:tailEnd type="none" w="med" len="med"/>
          </a:ln>
        </p:spPr>
      </p:cxnSp>
      <p:pic>
        <p:nvPicPr>
          <p:cNvPr id="185" name="Shape 185" descr="Capture d’écran 2017-07-26 à 09.28.3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950" y="2133575"/>
            <a:ext cx="4601126" cy="3238649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Shape 186"/>
          <p:cNvSpPr txBox="1"/>
          <p:nvPr/>
        </p:nvSpPr>
        <p:spPr>
          <a:xfrm>
            <a:off x="6003375" y="2541725"/>
            <a:ext cx="5779800" cy="2830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3000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lvl="0" algn="ctr" rtl="0">
              <a:spcBef>
                <a:spcPts val="0"/>
              </a:spcBef>
              <a:buNone/>
            </a:pPr>
            <a:endParaRPr sz="3000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lvl="0" algn="ctr">
              <a:spcBef>
                <a:spcPts val="0"/>
              </a:spcBef>
              <a:buNone/>
            </a:pPr>
            <a:r>
              <a:rPr lang="fr-FR" sz="30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Pour son excellent cocktail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47"/>
    </mc:Choice>
    <mc:Fallback>
      <p:transition spd="slow" advTm="5347"/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99</Words>
  <Application>Microsoft Office PowerPoint</Application>
  <PresentationFormat>Grand écran</PresentationFormat>
  <Paragraphs>80</Paragraphs>
  <Slides>15</Slides>
  <Notes>13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9" baseType="lpstr">
      <vt:lpstr>Garamond</vt:lpstr>
      <vt:lpstr>Calibri</vt:lpstr>
      <vt:lpstr>Arial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Christelle VIVIERE</dc:creator>
  <cp:lastModifiedBy>Christelle VIVIERE</cp:lastModifiedBy>
  <cp:revision>7</cp:revision>
  <dcterms:modified xsi:type="dcterms:W3CDTF">2017-10-05T13:01:11Z</dcterms:modified>
</cp:coreProperties>
</file>